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60" r:id="rId5"/>
    <p:sldId id="261" r:id="rId6"/>
    <p:sldId id="262" r:id="rId7"/>
    <p:sldId id="265" r:id="rId8"/>
    <p:sldId id="263" r:id="rId9"/>
    <p:sldId id="266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81B4D-1FA1-418D-8008-BE37D82FE538}"/>
              </a:ext>
            </a:extLst>
          </p:cNvPr>
          <p:cNvSpPr txBox="1"/>
          <p:nvPr/>
        </p:nvSpPr>
        <p:spPr>
          <a:xfrm>
            <a:off x="6714566" y="65826"/>
            <a:ext cx="508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Background knowledge</a:t>
            </a:r>
            <a:endParaRPr lang="id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8CC54-AB31-4456-977C-6BB23731DF10}"/>
              </a:ext>
            </a:extLst>
          </p:cNvPr>
          <p:cNvSpPr txBox="1"/>
          <p:nvPr/>
        </p:nvSpPr>
        <p:spPr>
          <a:xfrm>
            <a:off x="1461248" y="1004048"/>
            <a:ext cx="3935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Charities?</a:t>
            </a:r>
            <a:endParaRPr lang="id-ID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0778-3016-4DFF-8850-FEBFDEEBE680}"/>
              </a:ext>
            </a:extLst>
          </p:cNvPr>
          <p:cNvSpPr txBox="1"/>
          <p:nvPr/>
        </p:nvSpPr>
        <p:spPr>
          <a:xfrm>
            <a:off x="735106" y="286871"/>
            <a:ext cx="37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Attention</a:t>
            </a:r>
            <a:endParaRPr lang="id-ID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0F642-1025-46EB-BB75-66FF5F0E112C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Charity?</a:t>
            </a:r>
          </a:p>
        </p:txBody>
      </p:sp>
      <p:pic>
        <p:nvPicPr>
          <p:cNvPr id="2062" name="Picture 14" descr="Pin on Pay It Forward">
            <a:extLst>
              <a:ext uri="{FF2B5EF4-FFF2-40B4-BE49-F238E27FC236}">
                <a16:creationId xmlns:a16="http://schemas.microsoft.com/office/drawing/2014/main" id="{4CD762F8-9C85-4028-BEF8-2D4D7CC04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097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Profit 100% in Charge Women's Short Sleeve T-Shirt">
            <a:extLst>
              <a:ext uri="{FF2B5EF4-FFF2-40B4-BE49-F238E27FC236}">
                <a16:creationId xmlns:a16="http://schemas.microsoft.com/office/drawing/2014/main" id="{1B679AB2-987B-401F-B96E-8992A32A3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3731" b="-3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veloping Countries - What are Developing Countries? How can we help?">
            <a:extLst>
              <a:ext uri="{FF2B5EF4-FFF2-40B4-BE49-F238E27FC236}">
                <a16:creationId xmlns:a16="http://schemas.microsoft.com/office/drawing/2014/main" id="{549C9DFC-EE60-4B79-AEB5-D2BF33639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/>
          <a:stretch/>
        </p:blipFill>
        <p:spPr bwMode="auto">
          <a:xfrm>
            <a:off x="8086176" y="321733"/>
            <a:ext cx="3797984" cy="20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job sharing? - FlexJobs">
            <a:extLst>
              <a:ext uri="{FF2B5EF4-FFF2-40B4-BE49-F238E27FC236}">
                <a16:creationId xmlns:a16="http://schemas.microsoft.com/office/drawing/2014/main" id="{233B06F6-13D5-4CB3-9CB5-440FC82CE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ing a responsible and irresponsible person. — Steemit">
            <a:extLst>
              <a:ext uri="{FF2B5EF4-FFF2-40B4-BE49-F238E27FC236}">
                <a16:creationId xmlns:a16="http://schemas.microsoft.com/office/drawing/2014/main" id="{AF47B297-DB67-41F2-993A-1E3232DFB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58"/>
          <a:stretch/>
        </p:blipFill>
        <p:spPr bwMode="auto">
          <a:xfrm>
            <a:off x="8082952" y="2431705"/>
            <a:ext cx="3797983" cy="2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aritable-gift">
            <a:extLst>
              <a:ext uri="{FF2B5EF4-FFF2-40B4-BE49-F238E27FC236}">
                <a16:creationId xmlns:a16="http://schemas.microsoft.com/office/drawing/2014/main" id="{249C065B-3FCA-4AAA-A88E-5635CD350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" r="1" b="12082"/>
          <a:stretch/>
        </p:blipFill>
        <p:spPr bwMode="auto">
          <a:xfrm>
            <a:off x="317634" y="4525716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A8065-1F3E-4BE3-A03F-728E1134C2D3}"/>
              </a:ext>
            </a:extLst>
          </p:cNvPr>
          <p:cNvSpPr txBox="1"/>
          <p:nvPr/>
        </p:nvSpPr>
        <p:spPr>
          <a:xfrm>
            <a:off x="8860150" y="65826"/>
            <a:ext cx="294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Warm Up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3451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6965576" y="1863743"/>
            <a:ext cx="3200400" cy="5940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Listening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Developing countries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Share?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you in charge of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Responsible citizen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change the world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Spare pennies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philanthropic networks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Paying forward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Seed money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Gift, donation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Capacity to expand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Source of income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Pride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Microfinancing (tiny loans provided)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pic>
        <p:nvPicPr>
          <p:cNvPr id="1042" name="Picture 18" descr="The Best Way to Ask Friends and Family for Seed Capital">
            <a:extLst>
              <a:ext uri="{FF2B5EF4-FFF2-40B4-BE49-F238E27FC236}">
                <a16:creationId xmlns:a16="http://schemas.microsoft.com/office/drawing/2014/main" id="{D6F8A8BD-5EB1-4B43-81FD-F8CDC67C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1" y="414702"/>
            <a:ext cx="4163172" cy="27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About Today I felt Proud (TIFP) - Colour of October Blog">
            <a:extLst>
              <a:ext uri="{FF2B5EF4-FFF2-40B4-BE49-F238E27FC236}">
                <a16:creationId xmlns:a16="http://schemas.microsoft.com/office/drawing/2014/main" id="{E8EF9AB5-D736-4C8B-A667-183696B6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2" y="3877235"/>
            <a:ext cx="4163171" cy="19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8718884-A52C-449B-B5E9-C289C0D697A4}"/>
              </a:ext>
            </a:extLst>
          </p:cNvPr>
          <p:cNvSpPr txBox="1"/>
          <p:nvPr/>
        </p:nvSpPr>
        <p:spPr>
          <a:xfrm>
            <a:off x="8860150" y="65826"/>
            <a:ext cx="294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Warm Up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B56D73-BFA4-4E8E-9AD3-4BF9C6238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30486"/>
              </p:ext>
            </p:extLst>
          </p:nvPr>
        </p:nvGraphicFramePr>
        <p:xfrm>
          <a:off x="4810863" y="3110753"/>
          <a:ext cx="7381138" cy="321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15098400" imgH="4075920" progId="">
                  <p:embed/>
                </p:oleObj>
              </mc:Choice>
              <mc:Fallback>
                <p:oleObj r:id="rId3" imgW="15098400" imgH="4075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863" y="3110753"/>
                        <a:ext cx="7381138" cy="321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CF9E89-33D7-409F-9D7C-D0D41BBDFB26}"/>
              </a:ext>
            </a:extLst>
          </p:cNvPr>
          <p:cNvSpPr txBox="1"/>
          <p:nvPr/>
        </p:nvSpPr>
        <p:spPr>
          <a:xfrm>
            <a:off x="770965" y="394447"/>
            <a:ext cx="10049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Responsibility</a:t>
            </a:r>
          </a:p>
          <a:p>
            <a:endParaRPr lang="en-US" sz="2400" dirty="0"/>
          </a:p>
          <a:p>
            <a:r>
              <a:rPr lang="en-US" sz="2400" dirty="0"/>
              <a:t>1. Are there any words in the </a:t>
            </a:r>
            <a:r>
              <a:rPr lang="en-US" sz="2400" dirty="0" err="1"/>
              <a:t>wordbank</a:t>
            </a:r>
            <a:r>
              <a:rPr lang="en-US" sz="2400" dirty="0"/>
              <a:t> that you don’t understand?</a:t>
            </a:r>
          </a:p>
          <a:p>
            <a:endParaRPr lang="en-US" sz="2400" dirty="0"/>
          </a:p>
          <a:p>
            <a:r>
              <a:rPr lang="en-US" sz="2400" dirty="0"/>
              <a:t>2. Share</a:t>
            </a:r>
          </a:p>
          <a:p>
            <a:endParaRPr lang="en-US" sz="2400" dirty="0"/>
          </a:p>
          <a:p>
            <a:r>
              <a:rPr lang="en-US" sz="2400" dirty="0"/>
              <a:t>3. Spot check</a:t>
            </a:r>
          </a:p>
          <a:p>
            <a:endParaRPr lang="id-ID" sz="2400" dirty="0"/>
          </a:p>
        </p:txBody>
      </p:sp>
      <p:pic>
        <p:nvPicPr>
          <p:cNvPr id="3076" name="Picture 4" descr="How can I help others learn about Heavenly Father? | Standing In ...">
            <a:extLst>
              <a:ext uri="{FF2B5EF4-FFF2-40B4-BE49-F238E27FC236}">
                <a16:creationId xmlns:a16="http://schemas.microsoft.com/office/drawing/2014/main" id="{8C0C6EA6-EC0C-4545-91F8-3B31118B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44" y="3852330"/>
            <a:ext cx="3234018" cy="21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st mid-range smartphones 2020: 7 fantastic cut-price flagships">
            <a:extLst>
              <a:ext uri="{FF2B5EF4-FFF2-40B4-BE49-F238E27FC236}">
                <a16:creationId xmlns:a16="http://schemas.microsoft.com/office/drawing/2014/main" id="{4BF4CF11-3303-4ABE-8290-4AFAE04A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66" y="3508493"/>
            <a:ext cx="1346592" cy="8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Improve Your Ensemble Through Listening | SmartMusic">
            <a:extLst>
              <a:ext uri="{FF2B5EF4-FFF2-40B4-BE49-F238E27FC236}">
                <a16:creationId xmlns:a16="http://schemas.microsoft.com/office/drawing/2014/main" id="{973CFA55-CA53-4D79-B696-7C6676792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50E3B-DBD3-4961-BE03-C877DAB34679}"/>
              </a:ext>
            </a:extLst>
          </p:cNvPr>
          <p:cNvSpPr txBox="1"/>
          <p:nvPr/>
        </p:nvSpPr>
        <p:spPr>
          <a:xfrm>
            <a:off x="314036" y="369455"/>
            <a:ext cx="5172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Listen to understand</a:t>
            </a:r>
          </a:p>
          <a:p>
            <a:pPr marL="342900" indent="-342900">
              <a:buAutoNum type="arabicPeriod"/>
            </a:pPr>
            <a:r>
              <a:rPr lang="en-US" sz="2800" dirty="0"/>
              <a:t>Explain to your friend (English)</a:t>
            </a:r>
          </a:p>
          <a:p>
            <a:pPr marL="342900" indent="-342900">
              <a:buAutoNum type="arabicPeriod"/>
            </a:pPr>
            <a:r>
              <a:rPr lang="en-US" sz="2800" dirty="0"/>
              <a:t>Paraphrase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3785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ading a good book each day could boost kids' academic ...">
            <a:extLst>
              <a:ext uri="{FF2B5EF4-FFF2-40B4-BE49-F238E27FC236}">
                <a16:creationId xmlns:a16="http://schemas.microsoft.com/office/drawing/2014/main" id="{F72154F9-D8D4-4386-B7E6-FE4CE8C2F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" r="-1" b="18772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04008-BBD6-473B-B95A-C99A788252B5}"/>
              </a:ext>
            </a:extLst>
          </p:cNvPr>
          <p:cNvSpPr txBox="1"/>
          <p:nvPr/>
        </p:nvSpPr>
        <p:spPr>
          <a:xfrm>
            <a:off x="429309" y="3429000"/>
            <a:ext cx="4925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a paragraph and write down 1 question</a:t>
            </a:r>
          </a:p>
          <a:p>
            <a:r>
              <a:rPr lang="en-US" sz="2800" dirty="0"/>
              <a:t>Yes / No   (X)</a:t>
            </a:r>
          </a:p>
          <a:p>
            <a:endParaRPr lang="en-US" sz="2800" dirty="0"/>
          </a:p>
          <a:p>
            <a:r>
              <a:rPr lang="en-US" sz="2800" dirty="0"/>
              <a:t>Ask your friend</a:t>
            </a:r>
          </a:p>
          <a:p>
            <a:r>
              <a:rPr lang="en-US" sz="2800" dirty="0"/>
              <a:t>Teach your friend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3309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5482-8F51-4105-98AB-CEAD6096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Share one thing you learned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TIL - Today I Learned - 照片| Facebook">
            <a:extLst>
              <a:ext uri="{FF2B5EF4-FFF2-40B4-BE49-F238E27FC236}">
                <a16:creationId xmlns:a16="http://schemas.microsoft.com/office/drawing/2014/main" id="{09A73992-0263-4CEF-8854-F861AB26A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7200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4005-272C-4357-9E44-E582319C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your own Charity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817D-B8DB-4ED9-978F-5040A29D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 there any successful charities in Taiwan?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some (unmet) needs in Taiwan?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call your charity?</a:t>
            </a:r>
          </a:p>
          <a:p>
            <a:pPr marL="0" indent="0">
              <a:buNone/>
            </a:pPr>
            <a:r>
              <a:rPr lang="en-US" dirty="0"/>
              <a:t>What are three things you could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6F0FBA-427C-4B20-8E0A-8D42B2EDC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55159"/>
              </p:ext>
            </p:extLst>
          </p:nvPr>
        </p:nvGraphicFramePr>
        <p:xfrm>
          <a:off x="307732" y="105509"/>
          <a:ext cx="11772900" cy="684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14717160" imgH="11199960" progId="">
                  <p:embed/>
                </p:oleObj>
              </mc:Choice>
              <mc:Fallback>
                <p:oleObj r:id="rId3" imgW="14717160" imgH="11199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732" y="105509"/>
                        <a:ext cx="11772900" cy="684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40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one thing you learned</vt:lpstr>
      <vt:lpstr>Starting your own Charity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3</cp:revision>
  <dcterms:created xsi:type="dcterms:W3CDTF">2020-07-23T05:34:03Z</dcterms:created>
  <dcterms:modified xsi:type="dcterms:W3CDTF">2020-07-23T05:41:25Z</dcterms:modified>
</cp:coreProperties>
</file>